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27/05/2022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27/05/2022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27/05/2022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27/05/2022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27/05/2022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27/05/2022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27/05/2022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27/05/2022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27/05/2022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27/05/2022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27/05/2022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27/05/2022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xpo Isabelle Berg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85725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3568" y="573325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VERNISSAGE LE  22 JUIN à partir de 18H 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236296" y="22048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de 14h à 18h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380312" y="2852936"/>
            <a:ext cx="176368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Chambre d’ Hôtes </a:t>
            </a:r>
            <a:endParaRPr lang="fr-FR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</Words>
  <Application>Microsoft Office PowerPoint</Application>
  <PresentationFormat>Affichage à l'écran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Marie-Claire Raphanel</dc:creator>
  <cp:lastModifiedBy>Marie-Claire Raphanel</cp:lastModifiedBy>
  <cp:revision>2</cp:revision>
  <dcterms:created xsi:type="dcterms:W3CDTF">2022-05-27T10:07:04Z</dcterms:created>
  <dcterms:modified xsi:type="dcterms:W3CDTF">2022-05-27T10:12:54Z</dcterms:modified>
</cp:coreProperties>
</file>